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3" r:id="rId2"/>
    <p:sldId id="287" r:id="rId3"/>
    <p:sldId id="288" r:id="rId4"/>
    <p:sldId id="289" r:id="rId5"/>
    <p:sldId id="290" r:id="rId6"/>
    <p:sldId id="276" r:id="rId7"/>
    <p:sldId id="265" r:id="rId8"/>
    <p:sldId id="272" r:id="rId9"/>
    <p:sldId id="291" r:id="rId10"/>
    <p:sldId id="277" r:id="rId11"/>
    <p:sldId id="278" r:id="rId12"/>
    <p:sldId id="275" r:id="rId13"/>
    <p:sldId id="279" r:id="rId14"/>
    <p:sldId id="280" r:id="rId15"/>
    <p:sldId id="281" r:id="rId16"/>
    <p:sldId id="282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ijl, gemiddeld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6CB7B-1212-4916-96FB-32E632C40817}" type="datetimeFigureOut">
              <a:rPr lang="nl-NL" smtClean="0"/>
              <a:pPr/>
              <a:t>15-1-2012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4D203-36BA-40F2-BE98-E6845C3771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5E55-FF99-4EA6-BA79-F2B488421C99}" type="datetime1">
              <a:rPr lang="nl-NL" smtClean="0"/>
              <a:pPr/>
              <a:t>15-1-2012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B4DD-85C9-4DEE-9AD5-77DB2800BB6E}" type="datetime1">
              <a:rPr lang="nl-NL" smtClean="0"/>
              <a:pPr/>
              <a:t>15-1-2012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14DE-BAA8-46DD-9765-86887824FAB7}" type="datetime1">
              <a:rPr lang="nl-NL" smtClean="0"/>
              <a:pPr/>
              <a:t>15-1-2012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ED53-1E7C-4C9E-BA58-E5D442AE453B}" type="datetime1">
              <a:rPr lang="nl-NL" smtClean="0"/>
              <a:pPr/>
              <a:t>15-1-2012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6C78-E279-44CD-9061-2D050B25D193}" type="datetime1">
              <a:rPr lang="nl-NL" smtClean="0"/>
              <a:pPr/>
              <a:t>15-1-2012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A6C9-4FEA-4526-91BC-0103CCE38631}" type="datetime1">
              <a:rPr lang="nl-NL" smtClean="0"/>
              <a:pPr/>
              <a:t>15-1-2012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41F5-5605-44FC-AB4F-642772828612}" type="datetime1">
              <a:rPr lang="nl-NL" smtClean="0"/>
              <a:pPr/>
              <a:t>15-1-2012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D52A-483A-4E3E-B2B5-326A3B2058E8}" type="datetime1">
              <a:rPr lang="nl-NL" smtClean="0"/>
              <a:pPr/>
              <a:t>15-1-2012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5F16-A155-4DDC-8B53-06166D76FD90}" type="datetime1">
              <a:rPr lang="nl-NL" smtClean="0"/>
              <a:pPr/>
              <a:t>15-1-2012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5624-3C10-4B87-87CC-628D9B385341}" type="datetime1">
              <a:rPr lang="nl-NL" smtClean="0"/>
              <a:pPr/>
              <a:t>15-1-2012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9202-DF93-4450-AE5C-1453847211DB}" type="datetime1">
              <a:rPr lang="nl-NL" smtClean="0"/>
              <a:pPr/>
              <a:t>15-1-2012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67AD7-8E1B-4A42-8988-E9DAB1BD6294}" type="datetime1">
              <a:rPr lang="nl-NL" smtClean="0"/>
              <a:pPr/>
              <a:t>15-1-2012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Contract 2, hst 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Hartelijk welkom bij de </a:t>
            </a:r>
            <a:br>
              <a:rPr lang="nl-NL" b="1" dirty="0" smtClean="0"/>
            </a:br>
            <a:r>
              <a:rPr lang="nl-NL" b="1" dirty="0" smtClean="0"/>
              <a:t>Nederlandse Bridge Academie</a:t>
            </a:r>
            <a:endParaRPr lang="nl-NL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191065"/>
            <a:ext cx="3197667" cy="200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3286116" y="2071678"/>
            <a:ext cx="3071834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Hoofdstuk 2</a:t>
            </a:r>
          </a:p>
          <a:p>
            <a:endParaRPr lang="nl-NL" dirty="0" smtClean="0"/>
          </a:p>
          <a:p>
            <a:r>
              <a:rPr lang="nl-NL" dirty="0" smtClean="0"/>
              <a:t>Afspelen  van een </a:t>
            </a:r>
            <a:r>
              <a:rPr lang="nl-NL" dirty="0" err="1" smtClean="0"/>
              <a:t>SA-contract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071678"/>
            <a:ext cx="1571636" cy="210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A32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754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V1074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AV2</a:t>
            </a:r>
          </a:p>
          <a:p>
            <a:r>
              <a:rPr lang="nl-NL" sz="4400" b="1" dirty="0" smtClean="0">
                <a:latin typeface="Arial"/>
                <a:cs typeface="Arial"/>
              </a:rPr>
              <a:t>♠</a:t>
            </a:r>
            <a:r>
              <a:rPr lang="nl-NL" sz="3600" b="1" dirty="0" smtClean="0">
                <a:latin typeface="Arial"/>
                <a:cs typeface="Arial"/>
              </a:rPr>
              <a:t>V</a:t>
            </a:r>
            <a:endParaRPr lang="nl-NL" sz="2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H76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AV3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HB5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H754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♠V.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HB54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V1074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V102</a:t>
            </a:r>
          </a:p>
          <a:p>
            <a:r>
              <a:rPr lang="nl-NL" sz="4400" b="1" dirty="0" smtClean="0">
                <a:latin typeface="Arial"/>
                <a:cs typeface="Arial"/>
              </a:rPr>
              <a:t>♠</a:t>
            </a:r>
            <a:r>
              <a:rPr lang="nl-NL" sz="3600" b="1" dirty="0" smtClean="0">
                <a:latin typeface="Arial"/>
                <a:cs typeface="Arial"/>
              </a:rPr>
              <a:t>V</a:t>
            </a:r>
            <a:endParaRPr lang="nl-NL" sz="2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H7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AV3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HB5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HB754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♠V.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H7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A52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V103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V9762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3600" b="1" dirty="0" smtClean="0">
                <a:latin typeface="Arial"/>
                <a:cs typeface="Arial"/>
              </a:rPr>
              <a:t>7</a:t>
            </a:r>
            <a:endParaRPr lang="nl-NL" sz="2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VB3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H6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AHB82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B104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2800" b="1" dirty="0" smtClean="0">
                <a:latin typeface="Arial"/>
                <a:cs typeface="Arial"/>
              </a:rPr>
              <a:t>7.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H7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A52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V103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V9762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3600" b="1" dirty="0" smtClean="0">
                <a:latin typeface="Arial"/>
                <a:cs typeface="Arial"/>
              </a:rPr>
              <a:t>V</a:t>
            </a:r>
            <a:endParaRPr lang="nl-NL" sz="2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VB3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H6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AHB82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B104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2800" b="1" dirty="0" smtClean="0">
                <a:latin typeface="Arial"/>
                <a:cs typeface="Arial"/>
              </a:rPr>
              <a:t>V.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A96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H52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V103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B1095</a:t>
            </a:r>
          </a:p>
          <a:p>
            <a:r>
              <a:rPr lang="nl-NL" sz="4400" b="1" dirty="0" smtClean="0">
                <a:latin typeface="Arial"/>
                <a:cs typeface="Arial"/>
              </a:rPr>
              <a:t>♠</a:t>
            </a:r>
            <a:r>
              <a:rPr lang="nl-NL" sz="3600" b="1" dirty="0" smtClean="0">
                <a:latin typeface="Arial"/>
                <a:cs typeface="Arial"/>
              </a:rPr>
              <a:t>B</a:t>
            </a:r>
            <a:endParaRPr lang="nl-NL" sz="2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HV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A7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B9852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AV83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♠B.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A96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H52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V103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B1095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3600" b="1" dirty="0" smtClean="0">
                <a:latin typeface="Arial"/>
                <a:cs typeface="Arial"/>
              </a:rPr>
              <a:t>V</a:t>
            </a:r>
            <a:endParaRPr lang="nl-NL" sz="2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HV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A7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B9852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AV83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267765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2800" b="1" dirty="0" smtClean="0">
                <a:latin typeface="Arial"/>
                <a:cs typeface="Arial"/>
              </a:rPr>
              <a:t>V</a:t>
            </a:r>
            <a:r>
              <a:rPr lang="nl-NL" sz="2800" b="1" dirty="0" smtClean="0">
                <a:latin typeface="Arial"/>
                <a:cs typeface="Arial"/>
              </a:rPr>
              <a:t>.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(west heeft een vijfkaart harten)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H6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H4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B1083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HB964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3600" b="1" dirty="0" smtClean="0">
                <a:latin typeface="Arial"/>
                <a:cs typeface="Arial"/>
              </a:rPr>
              <a:t>V</a:t>
            </a:r>
            <a:endParaRPr lang="nl-NL" sz="2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VB3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A86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AHV72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52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2800" b="1" dirty="0" smtClean="0">
                <a:latin typeface="Arial"/>
                <a:cs typeface="Arial"/>
              </a:rPr>
              <a:t>V.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357290" y="1285860"/>
            <a:ext cx="3071834" cy="30469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 ♦</a:t>
            </a:r>
            <a:r>
              <a:rPr lang="nl-NL" sz="6000" b="1" dirty="0" smtClean="0">
                <a:latin typeface="Arial"/>
                <a:cs typeface="Arial"/>
              </a:rPr>
              <a:t>  AV3</a:t>
            </a:r>
          </a:p>
          <a:p>
            <a:endParaRPr lang="nl-NL" sz="6000" dirty="0" smtClean="0"/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  ♦</a:t>
            </a:r>
            <a:r>
              <a:rPr lang="nl-NL" sz="6000" b="1" dirty="0" smtClean="0">
                <a:latin typeface="Arial"/>
                <a:cs typeface="Arial"/>
              </a:rPr>
              <a:t> H7</a:t>
            </a:r>
          </a:p>
          <a:p>
            <a:endParaRPr lang="nl-NL" sz="1200" b="1" dirty="0" smtClean="0">
              <a:latin typeface="Arial"/>
              <a:cs typeface="Arial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714612" y="2357430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357290" y="1285860"/>
            <a:ext cx="3071834" cy="30469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nl-NL" sz="6000" b="1" dirty="0" smtClean="0">
                <a:latin typeface="Arial"/>
                <a:cs typeface="Arial"/>
              </a:rPr>
              <a:t>♠ HB3</a:t>
            </a:r>
          </a:p>
          <a:p>
            <a:endParaRPr lang="nl-NL" sz="6000" dirty="0" smtClean="0"/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lang="nl-NL" sz="6000" b="1" dirty="0" smtClean="0">
                <a:latin typeface="Arial"/>
                <a:cs typeface="Arial"/>
              </a:rPr>
              <a:t>♠ V8</a:t>
            </a:r>
          </a:p>
          <a:p>
            <a:endParaRPr lang="nl-NL" sz="1200" b="1" dirty="0" smtClean="0">
              <a:latin typeface="Arial"/>
              <a:cs typeface="Arial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714612" y="2357430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357290" y="1285860"/>
            <a:ext cx="2643206" cy="30469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 ♦</a:t>
            </a:r>
            <a:r>
              <a:rPr lang="nl-NL" sz="6000" b="1" dirty="0" smtClean="0">
                <a:latin typeface="Arial"/>
                <a:cs typeface="Arial"/>
              </a:rPr>
              <a:t> 73</a:t>
            </a:r>
          </a:p>
          <a:p>
            <a:endParaRPr lang="nl-NL" sz="6000" dirty="0" smtClean="0"/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 ♦</a:t>
            </a:r>
            <a:r>
              <a:rPr lang="nl-NL" sz="6000" b="1" dirty="0" smtClean="0">
                <a:latin typeface="Arial"/>
                <a:cs typeface="Arial"/>
              </a:rPr>
              <a:t> AV</a:t>
            </a:r>
          </a:p>
          <a:p>
            <a:endParaRPr lang="nl-NL" sz="1200" b="1" dirty="0" smtClean="0">
              <a:latin typeface="Arial"/>
              <a:cs typeface="Arial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357422" y="2357430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357290" y="1285860"/>
            <a:ext cx="3143272" cy="30469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 ♥</a:t>
            </a:r>
            <a:r>
              <a:rPr lang="nl-NL" sz="6000" b="1" dirty="0" smtClean="0">
                <a:latin typeface="Arial"/>
                <a:cs typeface="Arial"/>
              </a:rPr>
              <a:t> AV72</a:t>
            </a:r>
          </a:p>
          <a:p>
            <a:endParaRPr lang="nl-NL" sz="6000" dirty="0" smtClean="0"/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  ♥</a:t>
            </a:r>
            <a:r>
              <a:rPr lang="nl-NL" sz="6000" b="1" dirty="0" smtClean="0">
                <a:latin typeface="Arial"/>
                <a:cs typeface="Arial"/>
              </a:rPr>
              <a:t> H53</a:t>
            </a:r>
          </a:p>
          <a:p>
            <a:endParaRPr lang="nl-NL" sz="1200" b="1" dirty="0" smtClean="0">
              <a:latin typeface="Arial"/>
              <a:cs typeface="Arial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857488" y="2357430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96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H8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HV964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AV74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3600" b="1" dirty="0" smtClean="0">
                <a:latin typeface="Arial"/>
                <a:cs typeface="Arial"/>
              </a:rPr>
              <a:t>V</a:t>
            </a:r>
            <a:endParaRPr lang="nl-NL" sz="2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AV53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A53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B105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H62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2800" b="1" dirty="0" smtClean="0">
                <a:latin typeface="Arial"/>
                <a:cs typeface="Arial"/>
              </a:rPr>
              <a:t>V.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Speelplan SA</a:t>
            </a:r>
            <a:endParaRPr lang="nl-NL" b="1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4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Vaste slagen</a:t>
                      </a:r>
                      <a:endParaRPr lang="nl-NL" sz="3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Extra slagen</a:t>
                      </a:r>
                      <a:endParaRPr lang="nl-NL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dirty="0" smtClean="0"/>
                        <a:t>Zeker</a:t>
                      </a:r>
                      <a:endParaRPr lang="nl-N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dirty="0" smtClean="0"/>
                        <a:t>Misschien</a:t>
                      </a:r>
                      <a:endParaRPr lang="nl-NL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>
                          <a:sym typeface="Symbol"/>
                        </a:rPr>
                        <a:t>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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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>
                          <a:sym typeface="Symbol"/>
                        </a:rPr>
                        <a:t>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3200" b="1" dirty="0" smtClean="0"/>
                        <a:t>Totaal:</a:t>
                      </a:r>
                      <a:endParaRPr lang="nl-N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Speelplan SA</a:t>
            </a:r>
            <a:endParaRPr lang="nl-NL" b="1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Vaste slagen</a:t>
                      </a:r>
                      <a:endParaRPr lang="nl-NL" sz="3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Extra slagen</a:t>
                      </a:r>
                      <a:endParaRPr lang="nl-NL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dirty="0" smtClean="0"/>
                        <a:t>Zeker</a:t>
                      </a:r>
                      <a:endParaRPr lang="nl-N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dirty="0" smtClean="0"/>
                        <a:t>Misschien</a:t>
                      </a:r>
                      <a:endParaRPr lang="nl-NL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>
                          <a:sym typeface="Symbol"/>
                        </a:rPr>
                        <a:t>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1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-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1</a:t>
                      </a:r>
                      <a:endParaRPr lang="nl-NL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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2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-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-</a:t>
                      </a:r>
                      <a:endParaRPr lang="nl-NL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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-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4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-</a:t>
                      </a:r>
                      <a:endParaRPr lang="nl-NL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>
                          <a:sym typeface="Symbol"/>
                        </a:rPr>
                        <a:t>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3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-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1</a:t>
                      </a:r>
                      <a:endParaRPr lang="nl-NL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3200" b="1" dirty="0" smtClean="0"/>
                        <a:t>Totaal:</a:t>
                      </a:r>
                      <a:endParaRPr lang="nl-N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6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4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96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H8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HV964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AV74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3600" b="1" dirty="0" smtClean="0">
                <a:latin typeface="Arial"/>
                <a:cs typeface="Arial"/>
              </a:rPr>
              <a:t>V</a:t>
            </a:r>
            <a:endParaRPr lang="nl-NL" sz="2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AV53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A53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B105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H62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2800" b="1" dirty="0" smtClean="0">
                <a:latin typeface="Arial"/>
                <a:cs typeface="Arial"/>
              </a:rPr>
              <a:t>V.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329</Words>
  <Application>Microsoft Office PowerPoint</Application>
  <PresentationFormat>Diavoorstelling (4:3)</PresentationFormat>
  <Paragraphs>239</Paragraphs>
  <Slides>16</Slides>
  <Notes>9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Office-thema</vt:lpstr>
      <vt:lpstr>Hartelijk welkom bij de  Nederlandse Bridge Academie</vt:lpstr>
      <vt:lpstr>Dia 2</vt:lpstr>
      <vt:lpstr>Dia 3</vt:lpstr>
      <vt:lpstr>Dia 4</vt:lpstr>
      <vt:lpstr>Dia 5</vt:lpstr>
      <vt:lpstr>Dia 6</vt:lpstr>
      <vt:lpstr>Speelplan SA</vt:lpstr>
      <vt:lpstr>Speelplan SA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</dc:title>
  <dc:creator>J</dc:creator>
  <cp:lastModifiedBy>J</cp:lastModifiedBy>
  <cp:revision>72</cp:revision>
  <dcterms:created xsi:type="dcterms:W3CDTF">2009-04-13T20:44:29Z</dcterms:created>
  <dcterms:modified xsi:type="dcterms:W3CDTF">2012-01-15T21:23:16Z</dcterms:modified>
</cp:coreProperties>
</file>